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317" r:id="rId2"/>
    <p:sldId id="257" r:id="rId3"/>
    <p:sldId id="393" r:id="rId4"/>
    <p:sldId id="284" r:id="rId5"/>
    <p:sldId id="262" r:id="rId6"/>
    <p:sldId id="403" r:id="rId7"/>
    <p:sldId id="404" r:id="rId8"/>
    <p:sldId id="406" r:id="rId9"/>
    <p:sldId id="397" r:id="rId10"/>
    <p:sldId id="398" r:id="rId11"/>
    <p:sldId id="383" r:id="rId12"/>
    <p:sldId id="405" r:id="rId13"/>
    <p:sldId id="374" r:id="rId14"/>
    <p:sldId id="407" r:id="rId15"/>
    <p:sldId id="399" r:id="rId16"/>
    <p:sldId id="400" r:id="rId17"/>
    <p:sldId id="402" r:id="rId18"/>
    <p:sldId id="267" r:id="rId19"/>
    <p:sldId id="282" r:id="rId20"/>
    <p:sldId id="395" r:id="rId21"/>
    <p:sldId id="401" r:id="rId22"/>
    <p:sldId id="281" r:id="rId23"/>
    <p:sldId id="3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2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5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21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</a:t>
            </a:r>
            <a:r>
              <a:rPr lang="fr-FR" dirty="0" smtClean="0"/>
              <a:t>e modélise un bout de l’arbre, donc on voudrait stocker des informations dedans</a:t>
            </a:r>
          </a:p>
          <a:p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L'interprétation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3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rgbClr val="FFFF00"/>
                </a:solidFill>
              </a:rPr>
              <a:t>1. Définition d'un L-système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2. La génération des mots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3. L'interprétation des mots</a:t>
            </a:r>
            <a:endParaRPr lang="fr-FR" sz="2400" dirty="0">
              <a:solidFill>
                <a:srgbClr val="FFFF00"/>
              </a:solidFill>
            </a:endParaRPr>
          </a:p>
          <a:p>
            <a:r>
              <a:rPr lang="fr-FR" sz="2400" dirty="0" smtClean="0">
                <a:solidFill>
                  <a:srgbClr val="FFFF00"/>
                </a:solidFill>
              </a:rPr>
              <a:t>4. Adaptation à l'environnement</a:t>
            </a:r>
          </a:p>
          <a:p>
            <a:r>
              <a:rPr lang="fr-FR" sz="2400" dirty="0" smtClean="0">
                <a:solidFill>
                  <a:srgbClr val="FFFF00"/>
                </a:solidFill>
              </a:rPr>
              <a:t>5. 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468432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537093" y="1913709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605754" y="1905000"/>
            <a:ext cx="2516777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12579" y="2575560"/>
            <a:ext cx="204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φ</a:t>
            </a:r>
            <a:r>
              <a:rPr lang="fr-FR" sz="2400" dirty="0"/>
              <a:t>  :  A* </a:t>
            </a:r>
            <a:r>
              <a:rPr lang="fr-FR" sz="2400" dirty="0">
                <a:sym typeface="Wingdings" panose="05000000000000000000" pitchFamily="2" charset="2"/>
              </a:rPr>
              <a:t> A*</a:t>
            </a:r>
          </a:p>
          <a:p>
            <a:endParaRPr lang="fr-FR" sz="2400" dirty="0"/>
          </a:p>
          <a:p>
            <a:r>
              <a:rPr lang="fr-FR" sz="2400" dirty="0"/>
              <a:t>	a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da</a:t>
            </a:r>
          </a:p>
          <a:p>
            <a:r>
              <a:rPr lang="fr-FR" sz="2400" dirty="0"/>
              <a:t>	g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  <a:p>
            <a:r>
              <a:rPr lang="fr-FR" sz="2400" dirty="0"/>
              <a:t>	d </a:t>
            </a:r>
            <a:r>
              <a:rPr lang="fr-FR" sz="2400" dirty="0">
                <a:sym typeface="Wingdings" panose="05000000000000000000" pitchFamily="2" charset="2"/>
              </a:rPr>
              <a:t></a:t>
            </a:r>
            <a:r>
              <a:rPr lang="fr-FR" sz="2400" dirty="0"/>
              <a:t> </a:t>
            </a:r>
            <a:r>
              <a:rPr lang="fr-FR" sz="2400" dirty="0" err="1"/>
              <a:t>ga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7896229" y="320257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Graine = {g}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653" y="3202577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A = {</a:t>
            </a:r>
            <a:r>
              <a:rPr lang="fr-FR" sz="2400" dirty="0" err="1"/>
              <a:t>a,d,g</a:t>
            </a:r>
            <a:r>
              <a:rPr lang="fr-F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1503" y="2159876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mot tout seul ça ne veut pas dire grand-chose, d’où l’importance de l’interprétation</a:t>
            </a:r>
          </a:p>
          <a:p>
            <a:r>
              <a:rPr lang="fr-FR" dirty="0" smtClean="0"/>
              <a:t>La règle d’évolution a à voir avec le phénotype</a:t>
            </a:r>
          </a:p>
          <a:p>
            <a:r>
              <a:rPr lang="fr-FR" dirty="0" smtClean="0"/>
              <a:t>L’interprétation a rapport avec l’</a:t>
            </a:r>
            <a:r>
              <a:rPr lang="fr-FR" dirty="0" err="1" smtClean="0"/>
              <a:t>interraction</a:t>
            </a:r>
            <a:r>
              <a:rPr lang="fr-FR" dirty="0" smtClean="0"/>
              <a:t>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266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17776</TotalTime>
  <Words>442</Words>
  <Application>Microsoft Office PowerPoint</Application>
  <PresentationFormat>Grand écran</PresentationFormat>
  <Paragraphs>134</Paragraphs>
  <Slides>23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Pertinence du modèle</vt:lpstr>
      <vt:lpstr>Présentation PowerPoint</vt:lpstr>
      <vt:lpstr>Etude du langage du L-système</vt:lpstr>
      <vt:lpstr>Présentation formelle</vt:lpstr>
      <vt:lpstr>Génération du mot</vt:lpstr>
      <vt:lpstr>Présentation PowerPoint</vt:lpstr>
      <vt:lpstr>Présentation PowerPoint</vt:lpstr>
      <vt:lpstr>L-système stochastique</vt:lpstr>
      <vt:lpstr>Un exemple de L-système stochastique</vt:lpstr>
      <vt:lpstr>Exploration d’un espace paramétrique</vt:lpstr>
      <vt:lpstr>Présentation PowerPoint</vt:lpstr>
      <vt:lpstr>Présentation PowerPoint</vt:lpstr>
      <vt:lpstr>Présentation PowerPoint</vt:lpstr>
      <vt:lpstr>Exemple d’arbre en 2D obtenu</vt:lpstr>
      <vt:lpstr>Influence de l'environnement</vt:lpstr>
      <vt:lpstr>Présentation PowerPoint</vt:lpstr>
      <vt:lpstr>Présentation PowerPoint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80</cp:revision>
  <dcterms:created xsi:type="dcterms:W3CDTF">2018-01-14T10:57:57Z</dcterms:created>
  <dcterms:modified xsi:type="dcterms:W3CDTF">2018-06-04T17:51:22Z</dcterms:modified>
</cp:coreProperties>
</file>